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070A0D-78C8-4D40-AF73-C49B043282CD}" v="91" dt="2023-12-06T18:32:46.716"/>
    <p1510:client id="{F456AFB8-3A8D-944D-1B06-E81930F7D653}" v="113" dt="2023-12-06T18:03:48.0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99"/>
    <p:restoredTop sz="94726"/>
  </p:normalViewPr>
  <p:slideViewPr>
    <p:cSldViewPr snapToGrid="0">
      <p:cViewPr>
        <p:scale>
          <a:sx n="97" d="100"/>
          <a:sy n="97" d="100"/>
        </p:scale>
        <p:origin x="392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45E28-516E-F7C7-2BB7-03D32D44A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338F16-3C3D-2001-0237-2C1ABFF49A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5ECAA-BDE3-BC4F-8091-8F7492E59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14841-6E93-3A7C-E6A8-8EEF35B2A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395B6-1AE5-C367-3241-A4994C73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62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83AA5-E96A-E5B6-A0C8-6CC9D6E13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2C89C-57F0-0957-6D29-7251AB0F76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9EDA1-08E3-1E6C-4C42-AF54ED064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6C9D6-7461-A407-EB2C-5E8223C1A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A6FD5-E730-A59B-616B-9611D10E8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651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88F30C-2D20-F3DD-7A61-82E85123FD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A42787-30E4-262D-1F29-D52CD7A68D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0298E-D754-7B9D-2995-C971E3C4C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1B7984-4537-F27C-DF7F-EBA7C6DF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69734-7CBF-22C9-A4E5-B1C94DCC4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2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A416B-255B-FC1C-5BD9-51F41F6A0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D3754-FFAD-C6D7-720F-9B304F295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16374-90CE-9A57-0D7F-40F4AB762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B4301-E010-64B2-D359-D0CC373B5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A3485-44A0-4FF1-4AA4-D6DE10CEA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930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31A5-A887-BC79-DDB0-D8DE1381E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055D8-F6F4-8CDD-C6F1-95921C05F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6D6B3-1396-C63C-90CD-73D1CDC26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AA243-2025-A9AB-6AD3-8197D2D02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B3EBB-C5F8-C533-9C34-A0AD2D21B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437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D96D5-4072-D03B-5682-C8FE4FFC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2F71D-067E-907D-2C1C-C193D6EBAB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3F246A-0920-99F1-AAD2-C54AE7586D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D4B5AF-94D2-C3F3-FC75-C46955042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291985-8236-ED9A-C378-F92824B3A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15AB17-2800-41C7-9BDE-B5D4624E2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797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5242-4C39-3ADE-DA84-D812954F6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7AAC8A-DC4E-447D-628C-80EA8DCDE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14FFC4-51A2-C12F-C382-E9AB000CD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9D40EF-764B-6317-ED01-DAF9800215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DEA8E4-CD52-752D-B184-0B614BBE2A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4D4C2B-A8D5-98C8-BD89-5471ED24C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FD4399-6F5F-C9D8-ACE4-A2A28E04E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30A837-1216-35F9-EAA1-9F2882482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939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92CEC-8D52-67D6-A304-E6C42A36B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EEBEA6-716A-ED41-DAA0-627AF7C5F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174333-BEDA-2E42-21F4-3C822DD9C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46E5F5-043A-8C88-CF48-B8E3347F5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99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4140B8-C7B4-2B4E-6190-1748056F2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7B4795-72E4-A4EE-F9FE-35DA6B586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163AD-9EB9-175B-A0DB-A6423417A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79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E8E6B-B71C-E815-A40D-075342016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5779F-9C0A-76C6-05E6-3A4EFFEFE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0BE81-8C5D-4371-222C-7369A18FC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EC9420-451B-99C5-4F38-2185A6F7F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7CBB0-3AD4-60DE-90ED-F00A9FE5C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352EB-DD8E-9089-2CB5-116FA1E72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4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A1076-4C10-44D3-9542-40D728EB0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3EE143-E39C-07EF-01C8-FAE8E17249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C7095-C01D-C73F-06F3-308AEBDFFB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04622A-8231-C2AF-14B7-E07974083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4C503-5DDF-02FF-74C2-467885AB7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BB8614-CBBC-02A9-F686-13AB4EB85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769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0B7ED1-6A18-6F12-8701-ECF37A550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4C84B6-5749-976E-44AB-1997F617B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7376E-B6BC-2B98-D25E-4E88E57B9D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BFC96-91D5-3142-A0EC-54ACE728B3F8}" type="datetimeFigureOut">
              <a:rPr lang="en-US" smtClean="0"/>
              <a:t>12/6/23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C14DF-6456-0C8A-C097-86B507655B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18608-F0BB-D1B7-E41C-A4E01AC524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85ECB-9FE8-E64C-B8AC-24577DBBB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293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47097B4-DFE6-AC59-24F6-3951C9E216F3}"/>
              </a:ext>
            </a:extLst>
          </p:cNvPr>
          <p:cNvGrpSpPr/>
          <p:nvPr/>
        </p:nvGrpSpPr>
        <p:grpSpPr>
          <a:xfrm>
            <a:off x="1430280" y="354172"/>
            <a:ext cx="7777107" cy="5842348"/>
            <a:chOff x="1430280" y="354172"/>
            <a:chExt cx="7777107" cy="5842348"/>
          </a:xfrm>
        </p:grpSpPr>
        <p:pic>
          <p:nvPicPr>
            <p:cNvPr id="9" name="Picture 8" descr="A group of graphs showing different sizes of data&#10;&#10;Description automatically generated with medium confidence">
              <a:extLst>
                <a:ext uri="{FF2B5EF4-FFF2-40B4-BE49-F238E27FC236}">
                  <a16:creationId xmlns:a16="http://schemas.microsoft.com/office/drawing/2014/main" id="{081DFEAD-2CBE-C038-BFB4-1218F74B76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75193"/>
            <a:stretch/>
          </p:blipFill>
          <p:spPr>
            <a:xfrm>
              <a:off x="1434987" y="354172"/>
              <a:ext cx="7772400" cy="1270347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E2FADF-7C17-43B2-D8F2-E007DD5853FD}"/>
                </a:ext>
              </a:extLst>
            </p:cNvPr>
            <p:cNvSpPr txBox="1"/>
            <p:nvPr/>
          </p:nvSpPr>
          <p:spPr>
            <a:xfrm>
              <a:off x="1430280" y="354172"/>
              <a:ext cx="6128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A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C1AD669-F297-0E27-E977-7A2D22193F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6829"/>
            <a:stretch/>
          </p:blipFill>
          <p:spPr>
            <a:xfrm>
              <a:off x="1434987" y="1624520"/>
              <a:ext cx="7772400" cy="45720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D13E749-A8AA-2B45-E869-46E8FA1CEFCB}"/>
                </a:ext>
              </a:extLst>
            </p:cNvPr>
            <p:cNvSpPr txBox="1"/>
            <p:nvPr/>
          </p:nvSpPr>
          <p:spPr>
            <a:xfrm>
              <a:off x="1430280" y="1659527"/>
              <a:ext cx="6128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904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group of graphs showing different sizes of normal distribution&#10;&#10;Description automatically generated with medium confidence">
            <a:extLst>
              <a:ext uri="{FF2B5EF4-FFF2-40B4-BE49-F238E27FC236}">
                <a16:creationId xmlns:a16="http://schemas.microsoft.com/office/drawing/2014/main" id="{62BD3FD0-4874-BF3E-F5E4-57EA09DB17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5" b="75318"/>
          <a:stretch/>
        </p:blipFill>
        <p:spPr>
          <a:xfrm>
            <a:off x="2345986" y="836903"/>
            <a:ext cx="7772400" cy="1277270"/>
          </a:xfrm>
          <a:prstGeom prst="rect">
            <a:avLst/>
          </a:prstGeom>
        </p:spPr>
      </p:pic>
      <p:pic>
        <p:nvPicPr>
          <p:cNvPr id="11" name="Picture 10" descr="A diagram of a patient's health&#10;&#10;Description automatically generated">
            <a:extLst>
              <a:ext uri="{FF2B5EF4-FFF2-40B4-BE49-F238E27FC236}">
                <a16:creationId xmlns:a16="http://schemas.microsoft.com/office/drawing/2014/main" id="{02FCFDC6-FBC9-90AA-E926-AD320269E5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135"/>
          <a:stretch/>
        </p:blipFill>
        <p:spPr>
          <a:xfrm>
            <a:off x="2345986" y="2114173"/>
            <a:ext cx="7772400" cy="4426086"/>
          </a:xfrm>
          <a:prstGeom prst="rect">
            <a:avLst/>
          </a:prstGeom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F0DBE5A-957D-1A43-99E3-34D836104D9A}"/>
              </a:ext>
            </a:extLst>
          </p:cNvPr>
          <p:cNvSpPr txBox="1"/>
          <p:nvPr/>
        </p:nvSpPr>
        <p:spPr>
          <a:xfrm>
            <a:off x="2345986" y="808818"/>
            <a:ext cx="6128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21DC87-B550-DF68-3785-44C90C567F3B}"/>
              </a:ext>
            </a:extLst>
          </p:cNvPr>
          <p:cNvSpPr txBox="1"/>
          <p:nvPr/>
        </p:nvSpPr>
        <p:spPr>
          <a:xfrm>
            <a:off x="2345986" y="2114173"/>
            <a:ext cx="6128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697441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patient's health&#10;&#10;Description automatically generated">
            <a:extLst>
              <a:ext uri="{FF2B5EF4-FFF2-40B4-BE49-F238E27FC236}">
                <a16:creationId xmlns:a16="http://schemas.microsoft.com/office/drawing/2014/main" id="{8B5C040D-B50F-6A49-9D1E-652DC46F35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739"/>
          <a:stretch/>
        </p:blipFill>
        <p:spPr>
          <a:xfrm>
            <a:off x="2168858" y="2890828"/>
            <a:ext cx="6600702" cy="3774911"/>
          </a:xfrm>
          <a:prstGeom prst="rect">
            <a:avLst/>
          </a:prstGeom>
        </p:spPr>
      </p:pic>
      <p:pic>
        <p:nvPicPr>
          <p:cNvPr id="8" name="Picture 7" descr="A group of graphs showing different sizes of data&#10;&#10;Description automatically generated with medium confidence">
            <a:extLst>
              <a:ext uri="{FF2B5EF4-FFF2-40B4-BE49-F238E27FC236}">
                <a16:creationId xmlns:a16="http://schemas.microsoft.com/office/drawing/2014/main" id="{AE9431C2-9BBC-A5E7-6201-409B073EB6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14" t="5078" r="25138" b="75085"/>
          <a:stretch/>
        </p:blipFill>
        <p:spPr>
          <a:xfrm>
            <a:off x="2168858" y="1602278"/>
            <a:ext cx="2300296" cy="1238624"/>
          </a:xfrm>
          <a:prstGeom prst="rect">
            <a:avLst/>
          </a:prstGeom>
        </p:spPr>
      </p:pic>
      <p:pic>
        <p:nvPicPr>
          <p:cNvPr id="9" name="Picture 8" descr="A group of graphs showing different sizes of data&#10;&#10;Description automatically generated with medium confidence">
            <a:extLst>
              <a:ext uri="{FF2B5EF4-FFF2-40B4-BE49-F238E27FC236}">
                <a16:creationId xmlns:a16="http://schemas.microsoft.com/office/drawing/2014/main" id="{B9D64F2F-2745-9EAD-39AB-A8BE655829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99" t="5370" r="49714" b="74793"/>
          <a:stretch/>
        </p:blipFill>
        <p:spPr>
          <a:xfrm>
            <a:off x="5521625" y="348102"/>
            <a:ext cx="2580677" cy="1321812"/>
          </a:xfrm>
          <a:prstGeom prst="rect">
            <a:avLst/>
          </a:prstGeom>
        </p:spPr>
      </p:pic>
      <p:pic>
        <p:nvPicPr>
          <p:cNvPr id="10" name="Picture 9" descr="A group of graphs showing different sizes of data&#10;&#10;Description automatically generated with medium confidence">
            <a:extLst>
              <a:ext uri="{FF2B5EF4-FFF2-40B4-BE49-F238E27FC236}">
                <a16:creationId xmlns:a16="http://schemas.microsoft.com/office/drawing/2014/main" id="{833FA0B3-9578-27D4-A162-EFEEE85D27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" r="74940" b="75085"/>
          <a:stretch/>
        </p:blipFill>
        <p:spPr>
          <a:xfrm>
            <a:off x="2168858" y="55688"/>
            <a:ext cx="2286910" cy="1546590"/>
          </a:xfrm>
          <a:prstGeom prst="rect">
            <a:avLst/>
          </a:prstGeom>
        </p:spPr>
      </p:pic>
      <p:pic>
        <p:nvPicPr>
          <p:cNvPr id="11" name="Picture 10" descr="A group of graphs showing different sizes of data&#10;&#10;Description automatically generated with medium confidence">
            <a:extLst>
              <a:ext uri="{FF2B5EF4-FFF2-40B4-BE49-F238E27FC236}">
                <a16:creationId xmlns:a16="http://schemas.microsoft.com/office/drawing/2014/main" id="{B8C57FBC-BBF5-D4B7-6C53-A880EFE204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613" t="6098" b="75085"/>
          <a:stretch/>
        </p:blipFill>
        <p:spPr>
          <a:xfrm>
            <a:off x="5535011" y="1669914"/>
            <a:ext cx="2648809" cy="1286916"/>
          </a:xfrm>
          <a:prstGeom prst="rect">
            <a:avLst/>
          </a:prstGeom>
        </p:spPr>
      </p:pic>
      <p:pic>
        <p:nvPicPr>
          <p:cNvPr id="12" name="Picture 11" descr="A group of graphs showing different sizes of data&#10;&#10;Description automatically generated with medium confidence">
            <a:extLst>
              <a:ext uri="{FF2B5EF4-FFF2-40B4-BE49-F238E27FC236}">
                <a16:creationId xmlns:a16="http://schemas.microsoft.com/office/drawing/2014/main" id="{93B286FC-F4A9-6321-03EE-39CCBCA928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41" t="84" r="2" b="94273"/>
          <a:stretch/>
        </p:blipFill>
        <p:spPr>
          <a:xfrm>
            <a:off x="8088916" y="348102"/>
            <a:ext cx="680644" cy="287466"/>
          </a:xfrm>
          <a:prstGeom prst="rect">
            <a:avLst/>
          </a:prstGeom>
        </p:spPr>
      </p:pic>
      <p:pic>
        <p:nvPicPr>
          <p:cNvPr id="13" name="Picture 12" descr="A diagram of a patient's health&#10;&#10;Description automatically generated">
            <a:extLst>
              <a:ext uri="{FF2B5EF4-FFF2-40B4-BE49-F238E27FC236}">
                <a16:creationId xmlns:a16="http://schemas.microsoft.com/office/drawing/2014/main" id="{30D4B0DD-B4BE-FFFB-876B-2F284243E8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289" t="2020" b="88040"/>
          <a:stretch/>
        </p:blipFill>
        <p:spPr>
          <a:xfrm>
            <a:off x="7204469" y="2991726"/>
            <a:ext cx="1565091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90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9329FD-CDE2-CA6F-F0A1-D09D388DCEDD}"/>
              </a:ext>
            </a:extLst>
          </p:cNvPr>
          <p:cNvGrpSpPr/>
          <p:nvPr/>
        </p:nvGrpSpPr>
        <p:grpSpPr>
          <a:xfrm>
            <a:off x="315478" y="1537805"/>
            <a:ext cx="4948863" cy="2990030"/>
            <a:chOff x="236820" y="1714786"/>
            <a:chExt cx="4948863" cy="2990030"/>
          </a:xfrm>
        </p:grpSpPr>
        <p:pic>
          <p:nvPicPr>
            <p:cNvPr id="8" name="Picture 7" descr="A group of graphs showing different sizes of data&#10;&#10;Description automatically generated with medium confidence">
              <a:extLst>
                <a:ext uri="{FF2B5EF4-FFF2-40B4-BE49-F238E27FC236}">
                  <a16:creationId xmlns:a16="http://schemas.microsoft.com/office/drawing/2014/main" id="{AE9431C2-9BBC-A5E7-6201-409B073EB6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714" t="5078" r="25138" b="75085"/>
            <a:stretch/>
          </p:blipFill>
          <p:spPr>
            <a:xfrm>
              <a:off x="256484" y="3367168"/>
              <a:ext cx="2359289" cy="1277952"/>
            </a:xfrm>
            <a:prstGeom prst="rect">
              <a:avLst/>
            </a:prstGeom>
          </p:spPr>
        </p:pic>
        <p:pic>
          <p:nvPicPr>
            <p:cNvPr id="9" name="Picture 8" descr="A group of graphs showing different sizes of data&#10;&#10;Description automatically generated with medium confidence">
              <a:extLst>
                <a:ext uri="{FF2B5EF4-FFF2-40B4-BE49-F238E27FC236}">
                  <a16:creationId xmlns:a16="http://schemas.microsoft.com/office/drawing/2014/main" id="{B9D64F2F-2745-9EAD-39AB-A8BE655829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899" t="5370" r="49714" b="74793"/>
            <a:stretch/>
          </p:blipFill>
          <p:spPr>
            <a:xfrm>
              <a:off x="2605006" y="2083496"/>
              <a:ext cx="2580677" cy="1321812"/>
            </a:xfrm>
            <a:prstGeom prst="rect">
              <a:avLst/>
            </a:prstGeom>
          </p:spPr>
        </p:pic>
        <p:pic>
          <p:nvPicPr>
            <p:cNvPr id="10" name="Picture 9" descr="A group of graphs showing different sizes of data&#10;&#10;Description automatically generated with medium confidence">
              <a:extLst>
                <a:ext uri="{FF2B5EF4-FFF2-40B4-BE49-F238E27FC236}">
                  <a16:creationId xmlns:a16="http://schemas.microsoft.com/office/drawing/2014/main" id="{833FA0B3-9578-27D4-A162-EFEEE85D27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12" r="74940" b="75085"/>
            <a:stretch/>
          </p:blipFill>
          <p:spPr>
            <a:xfrm>
              <a:off x="236820" y="1726408"/>
              <a:ext cx="2365568" cy="1595751"/>
            </a:xfrm>
            <a:prstGeom prst="rect">
              <a:avLst/>
            </a:prstGeom>
          </p:spPr>
        </p:pic>
        <p:pic>
          <p:nvPicPr>
            <p:cNvPr id="11" name="Picture 10" descr="A group of graphs showing different sizes of data&#10;&#10;Description automatically generated with medium confidence">
              <a:extLst>
                <a:ext uri="{FF2B5EF4-FFF2-40B4-BE49-F238E27FC236}">
                  <a16:creationId xmlns:a16="http://schemas.microsoft.com/office/drawing/2014/main" id="{B8C57FBC-BBF5-D4B7-6C53-A880EFE204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4613" t="6098" b="75085"/>
            <a:stretch/>
          </p:blipFill>
          <p:spPr>
            <a:xfrm>
              <a:off x="2600090" y="3427732"/>
              <a:ext cx="2584901" cy="1277084"/>
            </a:xfrm>
            <a:prstGeom prst="rect">
              <a:avLst/>
            </a:prstGeom>
          </p:spPr>
        </p:pic>
        <p:pic>
          <p:nvPicPr>
            <p:cNvPr id="12" name="Picture 11" descr="A group of graphs showing different sizes of data&#10;&#10;Description automatically generated with medium confidence">
              <a:extLst>
                <a:ext uri="{FF2B5EF4-FFF2-40B4-BE49-F238E27FC236}">
                  <a16:creationId xmlns:a16="http://schemas.microsoft.com/office/drawing/2014/main" id="{93B286FC-F4A9-6321-03EE-39CCBCA928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1241" t="84" r="2" b="94273"/>
            <a:stretch/>
          </p:blipFill>
          <p:spPr>
            <a:xfrm>
              <a:off x="4097020" y="1714786"/>
              <a:ext cx="1049354" cy="439866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97784510-31C9-29D3-BE5B-80BF1859606D}"/>
              </a:ext>
            </a:extLst>
          </p:cNvPr>
          <p:cNvSpPr/>
          <p:nvPr/>
        </p:nvSpPr>
        <p:spPr>
          <a:xfrm>
            <a:off x="284042" y="1489040"/>
            <a:ext cx="5078361" cy="331838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F18AFA-CCCB-730F-1192-C9EB4A2D66EF}"/>
              </a:ext>
            </a:extLst>
          </p:cNvPr>
          <p:cNvSpPr/>
          <p:nvPr/>
        </p:nvSpPr>
        <p:spPr>
          <a:xfrm>
            <a:off x="5460725" y="1489039"/>
            <a:ext cx="5805949" cy="331347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F3B00B-6210-5F33-6614-A99B76D4107D}"/>
              </a:ext>
            </a:extLst>
          </p:cNvPr>
          <p:cNvSpPr txBox="1"/>
          <p:nvPr/>
        </p:nvSpPr>
        <p:spPr>
          <a:xfrm>
            <a:off x="291699" y="1506697"/>
            <a:ext cx="35228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1">
                <a:latin typeface="Arial"/>
                <a:cs typeface="Arial"/>
              </a:rPr>
              <a:t>A</a:t>
            </a:r>
          </a:p>
        </p:txBody>
      </p:sp>
      <p:pic>
        <p:nvPicPr>
          <p:cNvPr id="17" name="Picture 16" descr="A diagram of a patient's health&#10;&#10;Description automatically generated">
            <a:extLst>
              <a:ext uri="{FF2B5EF4-FFF2-40B4-BE49-F238E27FC236}">
                <a16:creationId xmlns:a16="http://schemas.microsoft.com/office/drawing/2014/main" id="{D69C6CB8-0EF5-5C9F-37B9-2C607989F0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739"/>
          <a:stretch/>
        </p:blipFill>
        <p:spPr>
          <a:xfrm>
            <a:off x="5580652" y="1553641"/>
            <a:ext cx="5568315" cy="318497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48514F5-5A16-B862-1787-B8B0118EB5D7}"/>
              </a:ext>
            </a:extLst>
          </p:cNvPr>
          <p:cNvSpPr txBox="1"/>
          <p:nvPr/>
        </p:nvSpPr>
        <p:spPr>
          <a:xfrm>
            <a:off x="5470056" y="1500410"/>
            <a:ext cx="32770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1">
                <a:latin typeface="Arial"/>
                <a:cs typeface="Arial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367934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graphs showing different sizes of data&#10;&#10;Description automatically generated with medium confidence">
            <a:extLst>
              <a:ext uri="{FF2B5EF4-FFF2-40B4-BE49-F238E27FC236}">
                <a16:creationId xmlns:a16="http://schemas.microsoft.com/office/drawing/2014/main" id="{D3DF81DF-E36E-DD7E-5465-359F0C1545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14" t="5078" r="25138" b="75085"/>
          <a:stretch/>
        </p:blipFill>
        <p:spPr>
          <a:xfrm>
            <a:off x="1773798" y="2794337"/>
            <a:ext cx="1876926" cy="1010655"/>
          </a:xfrm>
          <a:prstGeom prst="rect">
            <a:avLst/>
          </a:prstGeom>
        </p:spPr>
      </p:pic>
      <p:pic>
        <p:nvPicPr>
          <p:cNvPr id="6" name="Picture 5" descr="A group of graphs showing different sizes of data&#10;&#10;Description automatically generated with medium confidence">
            <a:extLst>
              <a:ext uri="{FF2B5EF4-FFF2-40B4-BE49-F238E27FC236}">
                <a16:creationId xmlns:a16="http://schemas.microsoft.com/office/drawing/2014/main" id="{8EB94228-34BB-E431-FEE2-FB465C3F4A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99" t="5370" r="49714" b="74793"/>
          <a:stretch/>
        </p:blipFill>
        <p:spPr>
          <a:xfrm>
            <a:off x="1725672" y="1717504"/>
            <a:ext cx="1973179" cy="1010654"/>
          </a:xfrm>
          <a:prstGeom prst="rect">
            <a:avLst/>
          </a:prstGeom>
        </p:spPr>
      </p:pic>
      <p:pic>
        <p:nvPicPr>
          <p:cNvPr id="7" name="Picture 6" descr="A group of graphs showing different sizes of data&#10;&#10;Description automatically generated with medium confidence">
            <a:extLst>
              <a:ext uri="{FF2B5EF4-FFF2-40B4-BE49-F238E27FC236}">
                <a16:creationId xmlns:a16="http://schemas.microsoft.com/office/drawing/2014/main" id="{CEA6F3F9-06C7-95A2-EA5D-5C9924603E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2" r="74940" b="75085"/>
          <a:stretch/>
        </p:blipFill>
        <p:spPr>
          <a:xfrm>
            <a:off x="1773798" y="448178"/>
            <a:ext cx="1876926" cy="1269326"/>
          </a:xfrm>
          <a:prstGeom prst="rect">
            <a:avLst/>
          </a:prstGeom>
        </p:spPr>
      </p:pic>
      <p:pic>
        <p:nvPicPr>
          <p:cNvPr id="8" name="Picture 7" descr="A group of graphs showing different sizes of data&#10;&#10;Description automatically generated with medium confidence">
            <a:extLst>
              <a:ext uri="{FF2B5EF4-FFF2-40B4-BE49-F238E27FC236}">
                <a16:creationId xmlns:a16="http://schemas.microsoft.com/office/drawing/2014/main" id="{B4BCA109-ACEE-8007-8B9E-E869A94BD5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613" t="6098" b="75085"/>
          <a:stretch/>
        </p:blipFill>
        <p:spPr>
          <a:xfrm>
            <a:off x="4324493" y="1289536"/>
            <a:ext cx="1973180" cy="958664"/>
          </a:xfrm>
          <a:prstGeom prst="rect">
            <a:avLst/>
          </a:prstGeom>
        </p:spPr>
      </p:pic>
      <p:pic>
        <p:nvPicPr>
          <p:cNvPr id="9" name="Picture 8" descr="A group of graphs showing different sizes of data&#10;&#10;Description automatically generated with medium confidence">
            <a:extLst>
              <a:ext uri="{FF2B5EF4-FFF2-40B4-BE49-F238E27FC236}">
                <a16:creationId xmlns:a16="http://schemas.microsoft.com/office/drawing/2014/main" id="{BE204F9F-79EC-01CC-1285-3469A68A6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241" t="84" r="2" b="94273"/>
          <a:stretch/>
        </p:blipFill>
        <p:spPr>
          <a:xfrm>
            <a:off x="7088319" y="2248200"/>
            <a:ext cx="680644" cy="28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084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6</Words>
  <Application>Microsoft Macintosh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Abhishek Sawalkar</dc:creator>
  <cp:lastModifiedBy>Abhishek Dnyaneshwar Sawalkar</cp:lastModifiedBy>
  <cp:revision>2</cp:revision>
  <dcterms:created xsi:type="dcterms:W3CDTF">2023-12-01T18:01:29Z</dcterms:created>
  <dcterms:modified xsi:type="dcterms:W3CDTF">2023-12-06T18:32:46Z</dcterms:modified>
</cp:coreProperties>
</file>

<file path=docProps/thumbnail.jpeg>
</file>